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7" r:id="rId1"/>
  </p:sldMasterIdLst>
  <p:notesMasterIdLst>
    <p:notesMasterId r:id="rId8"/>
  </p:notesMasterIdLst>
  <p:sldIdLst>
    <p:sldId id="292" r:id="rId2"/>
    <p:sldId id="289" r:id="rId3"/>
    <p:sldId id="287" r:id="rId4"/>
    <p:sldId id="288" r:id="rId5"/>
    <p:sldId id="290" r:id="rId6"/>
    <p:sldId id="267" r:id="rId7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it Viit" initials="VV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AEFF"/>
    <a:srgbClr val="25A2FF"/>
    <a:srgbClr val="189CDE"/>
    <a:srgbClr val="0996FF"/>
    <a:srgbClr val="0192FF"/>
    <a:srgbClr val="0594FF"/>
    <a:srgbClr val="008FFA"/>
    <a:srgbClr val="008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46" autoAdjust="0"/>
    <p:restoredTop sz="94660"/>
  </p:normalViewPr>
  <p:slideViewPr>
    <p:cSldViewPr snapToGrid="0">
      <p:cViewPr>
        <p:scale>
          <a:sx n="102" d="100"/>
          <a:sy n="102" d="100"/>
        </p:scale>
        <p:origin x="1085" y="1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dhesh Khairnar" userId="0f48c395a3f8ad53" providerId="LiveId" clId="{35753C9B-FF9D-479E-B737-FC3D628CC04B}"/>
    <pc:docChg chg="undo custSel modSld sldOrd">
      <pc:chgData name="Siddhesh Khairnar" userId="0f48c395a3f8ad53" providerId="LiveId" clId="{35753C9B-FF9D-479E-B737-FC3D628CC04B}" dt="2022-06-20T17:19:21.096" v="108" actId="1076"/>
      <pc:docMkLst>
        <pc:docMk/>
      </pc:docMkLst>
      <pc:sldChg chg="modSp mod">
        <pc:chgData name="Siddhesh Khairnar" userId="0f48c395a3f8ad53" providerId="LiveId" clId="{35753C9B-FF9D-479E-B737-FC3D628CC04B}" dt="2022-06-20T17:17:53.074" v="105" actId="1076"/>
        <pc:sldMkLst>
          <pc:docMk/>
          <pc:sldMk cId="3246460211" sldId="267"/>
        </pc:sldMkLst>
        <pc:spChg chg="mod">
          <ac:chgData name="Siddhesh Khairnar" userId="0f48c395a3f8ad53" providerId="LiveId" clId="{35753C9B-FF9D-479E-B737-FC3D628CC04B}" dt="2022-06-20T17:17:53.074" v="105" actId="1076"/>
          <ac:spMkLst>
            <pc:docMk/>
            <pc:sldMk cId="3246460211" sldId="267"/>
            <ac:spMk id="3" creationId="{48F90B0E-ED9E-4B65-820F-8F4890616EC9}"/>
          </ac:spMkLst>
        </pc:spChg>
      </pc:sldChg>
      <pc:sldChg chg="addSp delSp modSp mod ord modAnim">
        <pc:chgData name="Siddhesh Khairnar" userId="0f48c395a3f8ad53" providerId="LiveId" clId="{35753C9B-FF9D-479E-B737-FC3D628CC04B}" dt="2022-06-20T17:18:25.288" v="107"/>
        <pc:sldMkLst>
          <pc:docMk/>
          <pc:sldMk cId="409295095" sldId="287"/>
        </pc:sldMkLst>
        <pc:spChg chg="del">
          <ac:chgData name="Siddhesh Khairnar" userId="0f48c395a3f8ad53" providerId="LiveId" clId="{35753C9B-FF9D-479E-B737-FC3D628CC04B}" dt="2022-06-20T16:49:01.068" v="16" actId="478"/>
          <ac:spMkLst>
            <pc:docMk/>
            <pc:sldMk cId="409295095" sldId="287"/>
            <ac:spMk id="2" creationId="{E9E25C49-0FED-4D6B-B28B-CEC15C30020F}"/>
          </ac:spMkLst>
        </pc:spChg>
        <pc:spChg chg="del">
          <ac:chgData name="Siddhesh Khairnar" userId="0f48c395a3f8ad53" providerId="LiveId" clId="{35753C9B-FF9D-479E-B737-FC3D628CC04B}" dt="2022-06-20T16:49:33.165" v="21" actId="478"/>
          <ac:spMkLst>
            <pc:docMk/>
            <pc:sldMk cId="409295095" sldId="287"/>
            <ac:spMk id="3" creationId="{544CD12E-438F-45A1-AE6F-98E97C1FBCAE}"/>
          </ac:spMkLst>
        </pc:spChg>
        <pc:spChg chg="add del mod">
          <ac:chgData name="Siddhesh Khairnar" userId="0f48c395a3f8ad53" providerId="LiveId" clId="{35753C9B-FF9D-479E-B737-FC3D628CC04B}" dt="2022-06-20T16:49:05.288" v="17" actId="478"/>
          <ac:spMkLst>
            <pc:docMk/>
            <pc:sldMk cId="409295095" sldId="287"/>
            <ac:spMk id="6" creationId="{647C607A-92E3-1B32-B8FA-6E8422A5BD21}"/>
          </ac:spMkLst>
        </pc:spChg>
        <pc:spChg chg="add del mod">
          <ac:chgData name="Siddhesh Khairnar" userId="0f48c395a3f8ad53" providerId="LiveId" clId="{35753C9B-FF9D-479E-B737-FC3D628CC04B}" dt="2022-06-20T16:49:36.118" v="22" actId="478"/>
          <ac:spMkLst>
            <pc:docMk/>
            <pc:sldMk cId="409295095" sldId="287"/>
            <ac:spMk id="8" creationId="{08BA67F9-2A2F-F8A3-519D-5FBC85F5A69D}"/>
          </ac:spMkLst>
        </pc:spChg>
        <pc:picChg chg="del mod">
          <ac:chgData name="Siddhesh Khairnar" userId="0f48c395a3f8ad53" providerId="LiveId" clId="{35753C9B-FF9D-479E-B737-FC3D628CC04B}" dt="2022-06-20T17:01:28.349" v="48" actId="478"/>
          <ac:picMkLst>
            <pc:docMk/>
            <pc:sldMk cId="409295095" sldId="287"/>
            <ac:picMk id="5" creationId="{00000000-0000-0000-0000-000000000000}"/>
          </ac:picMkLst>
        </pc:picChg>
        <pc:picChg chg="add mod">
          <ac:chgData name="Siddhesh Khairnar" userId="0f48c395a3f8ad53" providerId="LiveId" clId="{35753C9B-FF9D-479E-B737-FC3D628CC04B}" dt="2022-06-20T17:04:20.394" v="65" actId="1076"/>
          <ac:picMkLst>
            <pc:docMk/>
            <pc:sldMk cId="409295095" sldId="287"/>
            <ac:picMk id="12" creationId="{256C56B3-7889-0565-97C9-76B52CB4FA19}"/>
          </ac:picMkLst>
        </pc:picChg>
      </pc:sldChg>
      <pc:sldChg chg="addSp delSp modSp mod">
        <pc:chgData name="Siddhesh Khairnar" userId="0f48c395a3f8ad53" providerId="LiveId" clId="{35753C9B-FF9D-479E-B737-FC3D628CC04B}" dt="2022-06-20T16:48:55.151" v="15" actId="478"/>
        <pc:sldMkLst>
          <pc:docMk/>
          <pc:sldMk cId="2599086175" sldId="288"/>
        </pc:sldMkLst>
        <pc:spChg chg="del">
          <ac:chgData name="Siddhesh Khairnar" userId="0f48c395a3f8ad53" providerId="LiveId" clId="{35753C9B-FF9D-479E-B737-FC3D628CC04B}" dt="2022-06-20T16:48:17.457" v="5" actId="478"/>
          <ac:spMkLst>
            <pc:docMk/>
            <pc:sldMk cId="2599086175" sldId="288"/>
            <ac:spMk id="2" creationId="{E9E25C49-0FED-4D6B-B28B-CEC15C30020F}"/>
          </ac:spMkLst>
        </pc:spChg>
        <pc:spChg chg="del">
          <ac:chgData name="Siddhesh Khairnar" userId="0f48c395a3f8ad53" providerId="LiveId" clId="{35753C9B-FF9D-479E-B737-FC3D628CC04B}" dt="2022-06-20T16:48:52.548" v="14" actId="478"/>
          <ac:spMkLst>
            <pc:docMk/>
            <pc:sldMk cId="2599086175" sldId="288"/>
            <ac:spMk id="3" creationId="{544CD12E-438F-45A1-AE6F-98E97C1FBCAE}"/>
          </ac:spMkLst>
        </pc:spChg>
        <pc:spChg chg="add del mod">
          <ac:chgData name="Siddhesh Khairnar" userId="0f48c395a3f8ad53" providerId="LiveId" clId="{35753C9B-FF9D-479E-B737-FC3D628CC04B}" dt="2022-06-20T16:48:20.966" v="6" actId="478"/>
          <ac:spMkLst>
            <pc:docMk/>
            <pc:sldMk cId="2599086175" sldId="288"/>
            <ac:spMk id="7" creationId="{F3A94AA2-82F0-3A20-85D3-94DB9CA3B103}"/>
          </ac:spMkLst>
        </pc:spChg>
        <pc:spChg chg="add del mod">
          <ac:chgData name="Siddhesh Khairnar" userId="0f48c395a3f8ad53" providerId="LiveId" clId="{35753C9B-FF9D-479E-B737-FC3D628CC04B}" dt="2022-06-20T16:48:55.151" v="15" actId="478"/>
          <ac:spMkLst>
            <pc:docMk/>
            <pc:sldMk cId="2599086175" sldId="288"/>
            <ac:spMk id="13" creationId="{E16A805C-2813-3DC2-CB7E-7A434E9925B9}"/>
          </ac:spMkLst>
        </pc:spChg>
        <pc:picChg chg="add mod">
          <ac:chgData name="Siddhesh Khairnar" userId="0f48c395a3f8ad53" providerId="LiveId" clId="{35753C9B-FF9D-479E-B737-FC3D628CC04B}" dt="2022-06-20T16:48:47.757" v="13" actId="1440"/>
          <ac:picMkLst>
            <pc:docMk/>
            <pc:sldMk cId="2599086175" sldId="288"/>
            <ac:picMk id="5" creationId="{C5A09CDD-2E22-B5C8-D6CE-8E16536DF393}"/>
          </ac:picMkLst>
        </pc:picChg>
        <pc:picChg chg="del">
          <ac:chgData name="Siddhesh Khairnar" userId="0f48c395a3f8ad53" providerId="LiveId" clId="{35753C9B-FF9D-479E-B737-FC3D628CC04B}" dt="2022-06-20T16:48:02.923" v="2" actId="478"/>
          <ac:picMkLst>
            <pc:docMk/>
            <pc:sldMk cId="2599086175" sldId="288"/>
            <ac:picMk id="8" creationId="{00000000-0000-0000-0000-000000000000}"/>
          </ac:picMkLst>
        </pc:picChg>
      </pc:sldChg>
      <pc:sldChg chg="addSp delSp modSp mod ord">
        <pc:chgData name="Siddhesh Khairnar" userId="0f48c395a3f8ad53" providerId="LiveId" clId="{35753C9B-FF9D-479E-B737-FC3D628CC04B}" dt="2022-06-20T17:12:28.928" v="101"/>
        <pc:sldMkLst>
          <pc:docMk/>
          <pc:sldMk cId="1365333265" sldId="289"/>
        </pc:sldMkLst>
        <pc:spChg chg="del">
          <ac:chgData name="Siddhesh Khairnar" userId="0f48c395a3f8ad53" providerId="LiveId" clId="{35753C9B-FF9D-479E-B737-FC3D628CC04B}" dt="2022-06-20T16:51:20.372" v="25" actId="478"/>
          <ac:spMkLst>
            <pc:docMk/>
            <pc:sldMk cId="1365333265" sldId="289"/>
            <ac:spMk id="2" creationId="{E9E25C49-0FED-4D6B-B28B-CEC15C30020F}"/>
          </ac:spMkLst>
        </pc:spChg>
        <pc:spChg chg="add del mod">
          <ac:chgData name="Siddhesh Khairnar" userId="0f48c395a3f8ad53" providerId="LiveId" clId="{35753C9B-FF9D-479E-B737-FC3D628CC04B}" dt="2022-06-20T16:51:22.589" v="26" actId="478"/>
          <ac:spMkLst>
            <pc:docMk/>
            <pc:sldMk cId="1365333265" sldId="289"/>
            <ac:spMk id="5" creationId="{EA461BDE-1FC1-EA53-9F58-A0F4698B6D3F}"/>
          </ac:spMkLst>
        </pc:spChg>
        <pc:spChg chg="mod">
          <ac:chgData name="Siddhesh Khairnar" userId="0f48c395a3f8ad53" providerId="LiveId" clId="{35753C9B-FF9D-479E-B737-FC3D628CC04B}" dt="2022-06-20T17:12:22" v="99" actId="113"/>
          <ac:spMkLst>
            <pc:docMk/>
            <pc:sldMk cId="1365333265" sldId="289"/>
            <ac:spMk id="10" creationId="{00000000-0000-0000-0000-000000000000}"/>
          </ac:spMkLst>
        </pc:spChg>
        <pc:picChg chg="add mod">
          <ac:chgData name="Siddhesh Khairnar" userId="0f48c395a3f8ad53" providerId="LiveId" clId="{35753C9B-FF9D-479E-B737-FC3D628CC04B}" dt="2022-06-20T16:58:04.789" v="43" actId="1076"/>
          <ac:picMkLst>
            <pc:docMk/>
            <pc:sldMk cId="1365333265" sldId="289"/>
            <ac:picMk id="7" creationId="{26924B22-0E08-E4A6-A875-3A14A5883377}"/>
          </ac:picMkLst>
        </pc:picChg>
      </pc:sldChg>
      <pc:sldChg chg="addSp delSp modSp mod">
        <pc:chgData name="Siddhesh Khairnar" userId="0f48c395a3f8ad53" providerId="LiveId" clId="{35753C9B-FF9D-479E-B737-FC3D628CC04B}" dt="2022-06-20T17:19:21.096" v="108" actId="1076"/>
        <pc:sldMkLst>
          <pc:docMk/>
          <pc:sldMk cId="3514469430" sldId="290"/>
        </pc:sldMkLst>
        <pc:spChg chg="del">
          <ac:chgData name="Siddhesh Khairnar" userId="0f48c395a3f8ad53" providerId="LiveId" clId="{35753C9B-FF9D-479E-B737-FC3D628CC04B}" dt="2022-06-20T16:51:29.176" v="27" actId="478"/>
          <ac:spMkLst>
            <pc:docMk/>
            <pc:sldMk cId="3514469430" sldId="290"/>
            <ac:spMk id="2" creationId="{E9E25C49-0FED-4D6B-B28B-CEC15C30020F}"/>
          </ac:spMkLst>
        </pc:spChg>
        <pc:spChg chg="add del mod">
          <ac:chgData name="Siddhesh Khairnar" userId="0f48c395a3f8ad53" providerId="LiveId" clId="{35753C9B-FF9D-479E-B737-FC3D628CC04B}" dt="2022-06-20T16:51:33.214" v="28" actId="478"/>
          <ac:spMkLst>
            <pc:docMk/>
            <pc:sldMk cId="3514469430" sldId="290"/>
            <ac:spMk id="5" creationId="{04451AD8-6BD8-C0A9-B567-C33BD17164AC}"/>
          </ac:spMkLst>
        </pc:spChg>
        <pc:spChg chg="mod">
          <ac:chgData name="Siddhesh Khairnar" userId="0f48c395a3f8ad53" providerId="LiveId" clId="{35753C9B-FF9D-479E-B737-FC3D628CC04B}" dt="2022-06-20T17:11:06.919" v="80" actId="20577"/>
          <ac:spMkLst>
            <pc:docMk/>
            <pc:sldMk cId="3514469430" sldId="290"/>
            <ac:spMk id="10" creationId="{00000000-0000-0000-0000-000000000000}"/>
          </ac:spMkLst>
        </pc:spChg>
        <pc:picChg chg="add mod">
          <ac:chgData name="Siddhesh Khairnar" userId="0f48c395a3f8ad53" providerId="LiveId" clId="{35753C9B-FF9D-479E-B737-FC3D628CC04B}" dt="2022-06-20T17:19:21.096" v="108" actId="1076"/>
          <ac:picMkLst>
            <pc:docMk/>
            <pc:sldMk cId="3514469430" sldId="290"/>
            <ac:picMk id="7" creationId="{D150EF3B-F57E-CE79-18B2-827AC96BF6DB}"/>
          </ac:picMkLst>
        </pc:picChg>
      </pc:sldChg>
    </pc:docChg>
  </pc:docChgLst>
</pc:chgInfo>
</file>

<file path=ppt/media/image1.png>
</file>

<file path=ppt/media/image2.jpg>
</file>

<file path=ppt/media/image3.pn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81B592-AEF7-4F19-89CE-62E2656F1C5E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D5559C-9A1D-465C-BD22-C64000BBBB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9784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5559C-9A1D-465C-BD22-C64000BBBB10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9091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5559C-9A1D-465C-BD22-C64000BBBB10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9091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5559C-9A1D-465C-BD22-C64000BBBB10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9091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5559C-9A1D-465C-BD22-C64000BBBB10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9091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5559C-9A1D-465C-BD22-C64000BBBB10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574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FE9C4-19AC-4D01-81DA-E140B97A9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BCA5E5-3A78-455F-A1D5-145EA91738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A8103-6802-402E-8A9C-2FB10C13A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AE19A-DC0A-4D53-A4FB-E883E9391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209EA-FF5B-4648-B17D-3689B5157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7367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DBA33-3BCA-4D04-8B42-26F6BB172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73B614-80E5-43E5-ACC0-10C094878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0C068-F4B8-4482-BCC2-F12B8405B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6C726-B8F7-46D8-A302-A3C69CBCE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72F82-7742-49B4-9D22-A703AE783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9751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894F4A-84CD-42EC-A311-E7DDDE5B91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6F8A3-D97A-477F-8A9F-5D2D8FC9CD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C056D-23ED-4173-85A0-B789F940C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1BBEB-F29D-4181-968D-AF3F415CE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03474-7DC7-49B8-A4C4-B10099ED3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7640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FBEFC-853B-4E71-90C0-35BD8D1F8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D4BB9-BDA4-4C04-BA11-57AE021A7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1086A-60FA-47B2-80EA-B781B0D07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DE884-2704-4762-B1F7-A390B5252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461B4-73E9-4628-92E8-74939F9E7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263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0589E-9D4B-44E6-BF11-C075A0629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C8F49-9067-4135-A992-6FB9ECEA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D58BF-DC88-48A8-8054-8760C54DA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0900E-11FD-4ACA-8E87-4EC87F1A1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F7084-87E6-4F73-9995-37B9D5DA7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546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22823-44FC-4F0E-988B-2ACF3A6CE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B5ADA-214B-4BFF-9D95-4AACAA6783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A0DDFE-CE85-4487-A2F7-D43D9AD99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FE3102-E054-4C70-8672-73C06D74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DA228-140D-4F9B-A2FE-74BFB213C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8C3789-8D8D-4D5C-A015-00F074C78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2263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DAFB0-2CA1-458E-8D17-13C9D1602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598FFF-DC4E-46B0-93F5-FAB67A7D4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204111-7E13-4A52-A9E1-956A87C87E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34A28-7BD2-4B06-ABF5-89A47C1564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A6BDF0-5B29-4A2F-8CC0-14E57446D9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41CA3A-A01B-4B5C-A4F8-C14D8EC4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FCAA6B-C991-48DE-B578-AE2A9961C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05B9A6-E7CF-4D3D-9193-F5CCF0408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2196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DAF43-78DB-4D57-9B2D-80B50CE22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681968-C016-4D62-894F-92EC20981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3BC0E1-975B-4302-8CF3-C520CED7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2DAC7F-9355-4792-84EA-A4C808E3F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5359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56E9C9-69F5-4D64-AFCA-189935E7A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FB54D1-AD89-4CA0-8134-5D2BAF339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B8272-E3A3-4683-B86E-79218886B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398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8ADB3-F3C8-4862-AF7F-04DDE9A44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489C0-5D66-43A0-995C-51CDB2B89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69A2F6-A867-42FE-8C9C-0CD7E6653E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724A67-3315-4540-9790-4166A5A82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DC2BE8-6B25-4D6D-A216-0288779C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23A18-5A76-4536-926B-E6B38286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258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43C2C-789D-4AF3-A6E0-0AE714409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A586BE-F0E8-46DC-B95E-EBCA679965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5E20C7-39DD-4D17-B93E-E92481C7AF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26E00D-6FB3-4F93-91B6-3385B363A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32EE8-F875-4115-8DB6-6E4C5A4D2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366B0-CAEE-4D99-8704-EBC2029AC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5520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7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A35254-BA2C-4834-85C4-C01A1408B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1206B-E85F-4151-9F6F-B42BD4F2A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575DC-D9A3-4246-8E04-359C1E2416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412CA-D198-4AFA-9ADD-37508EAD6F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Faculty Name(optional), Department of ______Engineering, VIIT,Pune-48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25125-6F41-48E5-B98E-9C500B8810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AF691-C30B-4477-A4FB-AFF7F164B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384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22FD-CCA9-4406-9618-24339941C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582" y="100967"/>
            <a:ext cx="7516836" cy="902154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IN" sz="3100" b="1" i="1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Future of Environment Protection </a:t>
            </a:r>
            <a:br>
              <a:rPr lang="en-IN" sz="3100" b="1" i="1" dirty="0">
                <a:solidFill>
                  <a:srgbClr val="FF0000"/>
                </a:solidFill>
                <a:latin typeface="Lucida Sans Typewriter" panose="020B0509030504030204" pitchFamily="49" charset="0"/>
              </a:rPr>
            </a:br>
            <a:r>
              <a:rPr lang="en-IN" sz="1800" b="1" dirty="0">
                <a:solidFill>
                  <a:prstClr val="black"/>
                </a:solidFill>
                <a:latin typeface="Lucida Sans Typewriter" panose="020B0509030504030204" pitchFamily="49" charset="0"/>
              </a:rPr>
              <a:t>Energy, Water, Environment Sustainability</a:t>
            </a:r>
            <a:endParaRPr lang="en-IN" sz="2700" b="1" dirty="0">
              <a:latin typeface="Lucida Sans Typewriter" panose="020B05090305040302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6DDC4-FD95-4802-92CF-9A0A66152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4615" y="1079501"/>
            <a:ext cx="7214214" cy="420461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IN" sz="2000" b="1" dirty="0">
                <a:solidFill>
                  <a:prstClr val="black"/>
                </a:solidFill>
              </a:rPr>
              <a:t>Department of Engineering &amp; Applied Science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2E6DDC4-FD95-4802-92CF-9A0A66152708}"/>
              </a:ext>
            </a:extLst>
          </p:cNvPr>
          <p:cNvSpPr txBox="1">
            <a:spLocks/>
          </p:cNvSpPr>
          <p:nvPr/>
        </p:nvSpPr>
        <p:spPr>
          <a:xfrm>
            <a:off x="249210" y="4021068"/>
            <a:ext cx="8645581" cy="420461"/>
          </a:xfrm>
          <a:prstGeom prst="rect">
            <a:avLst/>
          </a:prstGeom>
          <a:solidFill>
            <a:srgbClr val="25A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68580" tIns="34290" rIns="68580" bIns="3429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BRACT’S, Vishwakarma Institute of Information Technology, Pune-48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605" y="3371850"/>
            <a:ext cx="1326236" cy="64921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07052" y="4427922"/>
            <a:ext cx="83493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(An Autonomous Institute affiliated to Savitribai Phule Pune University)</a:t>
            </a:r>
          </a:p>
          <a:p>
            <a:pPr algn="ctr"/>
            <a:r>
              <a:rPr lang="en-IN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(NBA and NAAC accredited, ISO 9001:2015 certified) </a:t>
            </a:r>
          </a:p>
        </p:txBody>
      </p:sp>
      <p:graphicFrame>
        <p:nvGraphicFramePr>
          <p:cNvPr id="7" name="Table 1">
            <a:extLst>
              <a:ext uri="{FF2B5EF4-FFF2-40B4-BE49-F238E27FC236}">
                <a16:creationId xmlns:a16="http://schemas.microsoft.com/office/drawing/2014/main" id="{48540510-B45C-DD5A-514F-E88D011C4D7B}"/>
              </a:ext>
            </a:extLst>
          </p:cNvPr>
          <p:cNvGraphicFramePr>
            <a:graphicFrameLocks noGrp="1"/>
          </p:cNvGraphicFramePr>
          <p:nvPr/>
        </p:nvGraphicFramePr>
        <p:xfrm>
          <a:off x="1151030" y="1485109"/>
          <a:ext cx="7018355" cy="1797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3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1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402348">
                  <a:extLst>
                    <a:ext uri="{9D8B030D-6E8A-4147-A177-3AD203B41FA5}">
                      <a16:colId xmlns:a16="http://schemas.microsoft.com/office/drawing/2014/main" val="769710714"/>
                    </a:ext>
                  </a:extLst>
                </a:gridCol>
              </a:tblGrid>
              <a:tr h="350191">
                <a:tc>
                  <a:txBody>
                    <a:bodyPr/>
                    <a:lstStyle/>
                    <a:p>
                      <a:r>
                        <a:rPr lang="en-US" sz="1100" dirty="0"/>
                        <a:t>Roll No.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PRN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Name of  student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Div.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VIIT</a:t>
                      </a:r>
                      <a:r>
                        <a:rPr lang="en-US" sz="1100" baseline="0" dirty="0"/>
                        <a:t> email ID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191">
                <a:tc>
                  <a:txBody>
                    <a:bodyPr/>
                    <a:lstStyle/>
                    <a:p>
                      <a:r>
                        <a:rPr lang="en-US" sz="1100" dirty="0"/>
                        <a:t>1405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22110075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Yash Gavit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yash.22110075@viit.ac.in</a:t>
                      </a:r>
                    </a:p>
                    <a:p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37882098"/>
                  </a:ext>
                </a:extLst>
              </a:tr>
              <a:tr h="350191">
                <a:tc>
                  <a:txBody>
                    <a:bodyPr/>
                    <a:lstStyle/>
                    <a:p>
                      <a:r>
                        <a:rPr lang="en-US" sz="1100" dirty="0"/>
                        <a:t>1412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22110206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Prasad Nathe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prasad.22110206@viit.ac.in</a:t>
                      </a:r>
                    </a:p>
                    <a:p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191">
                <a:tc>
                  <a:txBody>
                    <a:bodyPr/>
                    <a:lstStyle/>
                    <a:p>
                      <a:r>
                        <a:rPr lang="en-US" sz="1100" dirty="0"/>
                        <a:t>1418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22110305</a:t>
                      </a:r>
                    </a:p>
                    <a:p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Sahil Savardekar</a:t>
                      </a:r>
                    </a:p>
                    <a:p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sahil.22110350@viit.ac.in</a:t>
                      </a:r>
                    </a:p>
                    <a:p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4602">
                <a:tc>
                  <a:txBody>
                    <a:bodyPr/>
                    <a:lstStyle/>
                    <a:p>
                      <a:r>
                        <a:rPr lang="en-US" sz="1100" dirty="0"/>
                        <a:t>1421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22110398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Siddhesh Khairnar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siddhesh.22110398@viit.ac.in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335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CD12E-438F-45A1-AE6F-98E97C1FB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44061"/>
            <a:ext cx="7886700" cy="413590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IN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4623" cy="81934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882455"/>
            <a:ext cx="9144000" cy="252687"/>
          </a:xfrm>
          <a:prstGeom prst="rect">
            <a:avLst/>
          </a:prstGeom>
          <a:solidFill>
            <a:srgbClr val="43A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Sahil </a:t>
            </a:r>
            <a:r>
              <a:rPr lang="en-US" sz="1400" b="1" dirty="0" err="1">
                <a:solidFill>
                  <a:schemeClr val="tx1"/>
                </a:solidFill>
              </a:rPr>
              <a:t>Savardekar</a:t>
            </a:r>
            <a:r>
              <a:rPr lang="en-IN" b="1" dirty="0">
                <a:solidFill>
                  <a:schemeClr val="tx1"/>
                </a:solidFill>
              </a:rPr>
              <a:t>  , Department of Engineering and Applied Sciences, VIIT, Pune-48</a:t>
            </a:r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7DA496CA-B28D-4CA7-951D-950D5EA7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3226" y="4882455"/>
            <a:ext cx="540774" cy="273844"/>
          </a:xfrm>
        </p:spPr>
        <p:txBody>
          <a:bodyPr/>
          <a:lstStyle/>
          <a:p>
            <a:fld id="{3FCAF691-C30B-4477-A4FB-AFF7F164B000}" type="slidenum">
              <a:rPr lang="en-IN" sz="1200" b="1" smtClean="0">
                <a:solidFill>
                  <a:schemeClr val="tx1"/>
                </a:solidFill>
              </a:rPr>
              <a:t>2</a:t>
            </a:fld>
            <a:endParaRPr lang="en-IN" sz="1200" b="1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924B22-0E08-E4A6-A875-3A14A58833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24" y="227047"/>
            <a:ext cx="8084251" cy="446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333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4623" cy="81934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882455"/>
            <a:ext cx="9144000" cy="252687"/>
          </a:xfrm>
          <a:prstGeom prst="rect">
            <a:avLst/>
          </a:prstGeom>
          <a:solidFill>
            <a:srgbClr val="43A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Prasad </a:t>
            </a:r>
            <a:r>
              <a:rPr lang="en-IN" b="1" dirty="0" err="1">
                <a:solidFill>
                  <a:schemeClr val="tx1"/>
                </a:solidFill>
              </a:rPr>
              <a:t>Nathe</a:t>
            </a:r>
            <a:r>
              <a:rPr lang="en-IN" b="1" dirty="0">
                <a:solidFill>
                  <a:schemeClr val="tx1"/>
                </a:solidFill>
              </a:rPr>
              <a:t>, Department of Engineering and Applied Sciences, VIIT, Pune-48</a:t>
            </a:r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7DA496CA-B28D-4CA7-951D-950D5EA7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3226" y="4882455"/>
            <a:ext cx="540774" cy="273844"/>
          </a:xfrm>
        </p:spPr>
        <p:txBody>
          <a:bodyPr/>
          <a:lstStyle/>
          <a:p>
            <a:fld id="{3FCAF691-C30B-4477-A4FB-AFF7F164B000}" type="slidenum">
              <a:rPr lang="en-IN" sz="1200" b="1" smtClean="0">
                <a:solidFill>
                  <a:schemeClr val="tx1"/>
                </a:solidFill>
              </a:rPr>
              <a:t>3</a:t>
            </a:fld>
            <a:endParaRPr lang="en-IN" sz="1200" b="1" dirty="0">
              <a:solidFill>
                <a:schemeClr val="tx1"/>
              </a:solidFill>
            </a:endParaRPr>
          </a:p>
        </p:txBody>
      </p:sp>
      <p:pic>
        <p:nvPicPr>
          <p:cNvPr id="12" name="uy">
            <a:hlinkClick r:id="" action="ppaction://media"/>
            <a:extLst>
              <a:ext uri="{FF2B5EF4-FFF2-40B4-BE49-F238E27FC236}">
                <a16:creationId xmlns:a16="http://schemas.microsoft.com/office/drawing/2014/main" id="{256C56B3-7889-0565-97C9-76B52CB4FA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38041" y="180351"/>
            <a:ext cx="4141390" cy="4479130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0929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3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4623" cy="81934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882455"/>
            <a:ext cx="9144000" cy="252687"/>
          </a:xfrm>
          <a:prstGeom prst="rect">
            <a:avLst/>
          </a:prstGeom>
          <a:solidFill>
            <a:srgbClr val="43A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err="1">
                <a:solidFill>
                  <a:schemeClr val="tx1"/>
                </a:solidFill>
              </a:rPr>
              <a:t>Siddhesh</a:t>
            </a:r>
            <a:r>
              <a:rPr lang="en-IN" b="1" dirty="0">
                <a:solidFill>
                  <a:schemeClr val="tx1"/>
                </a:solidFill>
              </a:rPr>
              <a:t> </a:t>
            </a:r>
            <a:r>
              <a:rPr lang="en-IN" b="1" dirty="0" err="1">
                <a:solidFill>
                  <a:schemeClr val="tx1"/>
                </a:solidFill>
              </a:rPr>
              <a:t>Khairnar</a:t>
            </a:r>
            <a:r>
              <a:rPr lang="en-IN" b="1" dirty="0">
                <a:solidFill>
                  <a:schemeClr val="tx1"/>
                </a:solidFill>
              </a:rPr>
              <a:t>, Department of Engineering and Applied Sciences, VIIT, Pune-48</a:t>
            </a:r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7DA496CA-B28D-4CA7-951D-950D5EA7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3226" y="4882455"/>
            <a:ext cx="540774" cy="273844"/>
          </a:xfrm>
        </p:spPr>
        <p:txBody>
          <a:bodyPr/>
          <a:lstStyle/>
          <a:p>
            <a:fld id="{3FCAF691-C30B-4477-A4FB-AFF7F164B000}" type="slidenum">
              <a:rPr lang="en-IN" sz="1200" b="1" smtClean="0">
                <a:solidFill>
                  <a:schemeClr val="tx1"/>
                </a:solidFill>
              </a:rPr>
              <a:t>4</a:t>
            </a:fld>
            <a:endParaRPr lang="en-IN" sz="1200" b="1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A09CDD-2E22-B5C8-D6CE-8E16536DF3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450" y="163537"/>
            <a:ext cx="4156541" cy="45926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99086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CD12E-438F-45A1-AE6F-98E97C1FB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44061"/>
            <a:ext cx="7886700" cy="413590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IN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4623" cy="81934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882455"/>
            <a:ext cx="9144000" cy="252687"/>
          </a:xfrm>
          <a:prstGeom prst="rect">
            <a:avLst/>
          </a:prstGeom>
          <a:solidFill>
            <a:srgbClr val="43A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Yash </a:t>
            </a:r>
            <a:r>
              <a:rPr lang="en-IN" b="1" dirty="0" err="1">
                <a:solidFill>
                  <a:schemeClr val="tx1"/>
                </a:solidFill>
              </a:rPr>
              <a:t>Gavit</a:t>
            </a:r>
            <a:r>
              <a:rPr lang="en-IN" b="1" dirty="0">
                <a:solidFill>
                  <a:schemeClr val="tx1"/>
                </a:solidFill>
              </a:rPr>
              <a:t>, Department of Engineering and Applied Sciences, VIIT, Pune-48</a:t>
            </a:r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7DA496CA-B28D-4CA7-951D-950D5EA7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3226" y="4882455"/>
            <a:ext cx="540774" cy="273844"/>
          </a:xfrm>
        </p:spPr>
        <p:txBody>
          <a:bodyPr/>
          <a:lstStyle/>
          <a:p>
            <a:fld id="{3FCAF691-C30B-4477-A4FB-AFF7F164B000}" type="slidenum">
              <a:rPr lang="en-IN" sz="1200" b="1" smtClean="0">
                <a:solidFill>
                  <a:schemeClr val="tx1"/>
                </a:solidFill>
              </a:rPr>
              <a:t>5</a:t>
            </a:fld>
            <a:endParaRPr lang="en-IN" sz="1200" b="1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50EF3B-F57E-CE79-18B2-827AC96BF6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73" y="163537"/>
            <a:ext cx="6536063" cy="456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69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25C49-0FED-4D6B-B28B-CEC15C300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051" y="21103"/>
            <a:ext cx="7886700" cy="728004"/>
          </a:xfrm>
        </p:spPr>
        <p:txBody>
          <a:bodyPr>
            <a:normAutofit/>
          </a:bodyPr>
          <a:lstStyle/>
          <a:p>
            <a:pPr algn="ctr"/>
            <a:r>
              <a:rPr lang="en-IN" sz="2700" b="1" dirty="0"/>
              <a:t>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90B0E-ED9E-4B65-820F-8F4890616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4623" y="1439056"/>
            <a:ext cx="7974576" cy="170415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IN" sz="18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IN" sz="18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IN" sz="18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IN" sz="18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 algn="ctr">
              <a:buNone/>
            </a:pPr>
            <a:r>
              <a:rPr lang="en-IN" sz="9600" b="1" dirty="0"/>
              <a:t>Thank You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4623" cy="81934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882455"/>
            <a:ext cx="9144000" cy="252687"/>
          </a:xfrm>
          <a:prstGeom prst="rect">
            <a:avLst/>
          </a:prstGeom>
          <a:solidFill>
            <a:srgbClr val="43A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Mr. Vivek Shripad Nagnath, Department of Engineering and Applied Sciences, VIIT, Pune-48</a:t>
            </a:r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7DA496CA-B28D-4CA7-951D-950D5EA7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3226" y="4882455"/>
            <a:ext cx="540774" cy="273844"/>
          </a:xfrm>
        </p:spPr>
        <p:txBody>
          <a:bodyPr/>
          <a:lstStyle/>
          <a:p>
            <a:fld id="{3FCAF691-C30B-4477-A4FB-AFF7F164B000}" type="slidenum">
              <a:rPr lang="en-IN" sz="1200" b="1" smtClean="0">
                <a:solidFill>
                  <a:schemeClr val="tx1"/>
                </a:solidFill>
              </a:rPr>
              <a:t>6</a:t>
            </a:fld>
            <a:endParaRPr lang="en-IN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6460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2948</TotalTime>
  <Words>196</Words>
  <Application>Microsoft Office PowerPoint</Application>
  <PresentationFormat>On-screen Show (16:9)</PresentationFormat>
  <Paragraphs>53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Lucida Sans Typewriter</vt:lpstr>
      <vt:lpstr>Office Theme</vt:lpstr>
      <vt:lpstr>Future of Environment Protection  Energy, Water, Environment Sustainability</vt:lpstr>
      <vt:lpstr>PowerPoint Presentation</vt:lpstr>
      <vt:lpstr>PowerPoint Presentation</vt:lpstr>
      <vt:lpstr>PowerPoint Presentation</vt:lpstr>
      <vt:lpstr>PowerPoint Presentation</vt:lpstr>
      <vt:lpstr>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Ethics and Standard Practices for Engineers</dc:title>
  <dc:creator>Viit Viit</dc:creator>
  <cp:lastModifiedBy>Siddhesh Khairnar</cp:lastModifiedBy>
  <cp:revision>124</cp:revision>
  <dcterms:created xsi:type="dcterms:W3CDTF">2020-04-02T16:05:06Z</dcterms:created>
  <dcterms:modified xsi:type="dcterms:W3CDTF">2022-06-20T17:21:03Z</dcterms:modified>
</cp:coreProperties>
</file>

<file path=docProps/thumbnail.jpeg>
</file>